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4" r:id="rId5"/>
    <p:sldId id="263" r:id="rId6"/>
    <p:sldId id="265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2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wmf"/><Relationship Id="rId1" Type="http://schemas.openxmlformats.org/officeDocument/2006/relationships/image" Target="../media/image2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image" Target="../media/image2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2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image" Target="../media/image2.wmf"/><Relationship Id="rId1" Type="http://schemas.openxmlformats.org/officeDocument/2006/relationships/image" Target="../media/image28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image" Target="../media/image36.wmf"/><Relationship Id="rId7" Type="http://schemas.openxmlformats.org/officeDocument/2006/relationships/image" Target="../media/image40.wmf"/><Relationship Id="rId2" Type="http://schemas.openxmlformats.org/officeDocument/2006/relationships/image" Target="../media/image2.wmf"/><Relationship Id="rId1" Type="http://schemas.openxmlformats.org/officeDocument/2006/relationships/image" Target="../media/image35.wmf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image" Target="../media/image43.wmf"/><Relationship Id="rId7" Type="http://schemas.openxmlformats.org/officeDocument/2006/relationships/image" Target="../media/image47.wmf"/><Relationship Id="rId2" Type="http://schemas.openxmlformats.org/officeDocument/2006/relationships/image" Target="../media/image2.wmf"/><Relationship Id="rId1" Type="http://schemas.openxmlformats.org/officeDocument/2006/relationships/image" Target="../media/image42.wmf"/><Relationship Id="rId6" Type="http://schemas.openxmlformats.org/officeDocument/2006/relationships/image" Target="../media/image46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Relationship Id="rId9" Type="http://schemas.openxmlformats.org/officeDocument/2006/relationships/image" Target="../media/image4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79DC-4E99-4209-92BB-23BE9F42965C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814E-1147-4D94-B697-57D2EEE723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79DC-4E99-4209-92BB-23BE9F42965C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814E-1147-4D94-B697-57D2EEE723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79DC-4E99-4209-92BB-23BE9F42965C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814E-1147-4D94-B697-57D2EEE723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79DC-4E99-4209-92BB-23BE9F42965C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814E-1147-4D94-B697-57D2EEE723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79DC-4E99-4209-92BB-23BE9F42965C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814E-1147-4D94-B697-57D2EEE723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79DC-4E99-4209-92BB-23BE9F42965C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814E-1147-4D94-B697-57D2EEE723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79DC-4E99-4209-92BB-23BE9F42965C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814E-1147-4D94-B697-57D2EEE723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79DC-4E99-4209-92BB-23BE9F42965C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814E-1147-4D94-B697-57D2EEE723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79DC-4E99-4209-92BB-23BE9F42965C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814E-1147-4D94-B697-57D2EEE723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79DC-4E99-4209-92BB-23BE9F42965C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D814E-1147-4D94-B697-57D2EEE723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79DC-4E99-4209-92BB-23BE9F42965C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BFD814E-1147-4D94-B697-57D2EEE723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E979DC-4E99-4209-92BB-23BE9F42965C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BFD814E-1147-4D94-B697-57D2EEE7238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8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6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2.w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4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10" Type="http://schemas.openxmlformats.org/officeDocument/2006/relationships/image" Target="../media/image11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3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21.bin"/><Relationship Id="rId18" Type="http://schemas.openxmlformats.org/officeDocument/2006/relationships/image" Target="../media/image21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18.wmf"/><Relationship Id="rId17" Type="http://schemas.openxmlformats.org/officeDocument/2006/relationships/oleObject" Target="../embeddings/oleObject23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20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5" Type="http://schemas.openxmlformats.org/officeDocument/2006/relationships/oleObject" Target="../embeddings/oleObject22.bin"/><Relationship Id="rId10" Type="http://schemas.openxmlformats.org/officeDocument/2006/relationships/image" Target="../media/image17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19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29.bin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25.w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5" Type="http://schemas.openxmlformats.org/officeDocument/2006/relationships/oleObject" Target="../embeddings/oleObject30.bin"/><Relationship Id="rId10" Type="http://schemas.openxmlformats.org/officeDocument/2006/relationships/image" Target="../media/image24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26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oleObject" Target="../embeddings/oleObject36.bin"/><Relationship Id="rId18" Type="http://schemas.openxmlformats.org/officeDocument/2006/relationships/image" Target="../media/image34.wmf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3.bin"/><Relationship Id="rId12" Type="http://schemas.openxmlformats.org/officeDocument/2006/relationships/image" Target="../media/image31.wmf"/><Relationship Id="rId17" Type="http://schemas.openxmlformats.org/officeDocument/2006/relationships/oleObject" Target="../embeddings/oleObject38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33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35.bin"/><Relationship Id="rId5" Type="http://schemas.openxmlformats.org/officeDocument/2006/relationships/oleObject" Target="../embeddings/oleObject32.bin"/><Relationship Id="rId15" Type="http://schemas.openxmlformats.org/officeDocument/2006/relationships/oleObject" Target="../embeddings/oleObject37.bin"/><Relationship Id="rId10" Type="http://schemas.openxmlformats.org/officeDocument/2006/relationships/image" Target="../media/image30.w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34.bin"/><Relationship Id="rId14" Type="http://schemas.openxmlformats.org/officeDocument/2006/relationships/image" Target="../media/image32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13" Type="http://schemas.openxmlformats.org/officeDocument/2006/relationships/oleObject" Target="../embeddings/oleObject44.bin"/><Relationship Id="rId18" Type="http://schemas.openxmlformats.org/officeDocument/2006/relationships/image" Target="../media/image41.wmf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38.wmf"/><Relationship Id="rId17" Type="http://schemas.openxmlformats.org/officeDocument/2006/relationships/oleObject" Target="../embeddings/oleObject46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40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43.bin"/><Relationship Id="rId5" Type="http://schemas.openxmlformats.org/officeDocument/2006/relationships/oleObject" Target="../embeddings/oleObject40.bin"/><Relationship Id="rId15" Type="http://schemas.openxmlformats.org/officeDocument/2006/relationships/oleObject" Target="../embeddings/oleObject45.bin"/><Relationship Id="rId10" Type="http://schemas.openxmlformats.org/officeDocument/2006/relationships/image" Target="../media/image37.wmf"/><Relationship Id="rId4" Type="http://schemas.openxmlformats.org/officeDocument/2006/relationships/image" Target="../media/image35.wmf"/><Relationship Id="rId9" Type="http://schemas.openxmlformats.org/officeDocument/2006/relationships/oleObject" Target="../embeddings/oleObject42.bin"/><Relationship Id="rId14" Type="http://schemas.openxmlformats.org/officeDocument/2006/relationships/image" Target="../media/image39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13" Type="http://schemas.openxmlformats.org/officeDocument/2006/relationships/oleObject" Target="../embeddings/oleObject52.bin"/><Relationship Id="rId18" Type="http://schemas.openxmlformats.org/officeDocument/2006/relationships/image" Target="../media/image48.wmf"/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49.bin"/><Relationship Id="rId12" Type="http://schemas.openxmlformats.org/officeDocument/2006/relationships/image" Target="../media/image45.wmf"/><Relationship Id="rId17" Type="http://schemas.openxmlformats.org/officeDocument/2006/relationships/oleObject" Target="../embeddings/oleObject54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47.wmf"/><Relationship Id="rId20" Type="http://schemas.openxmlformats.org/officeDocument/2006/relationships/image" Target="../media/image49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1.bin"/><Relationship Id="rId5" Type="http://schemas.openxmlformats.org/officeDocument/2006/relationships/oleObject" Target="../embeddings/oleObject48.bin"/><Relationship Id="rId15" Type="http://schemas.openxmlformats.org/officeDocument/2006/relationships/oleObject" Target="../embeddings/oleObject53.bin"/><Relationship Id="rId10" Type="http://schemas.openxmlformats.org/officeDocument/2006/relationships/image" Target="../media/image44.wmf"/><Relationship Id="rId19" Type="http://schemas.openxmlformats.org/officeDocument/2006/relationships/oleObject" Target="../embeddings/oleObject55.bin"/><Relationship Id="rId4" Type="http://schemas.openxmlformats.org/officeDocument/2006/relationships/image" Target="../media/image42.wmf"/><Relationship Id="rId9" Type="http://schemas.openxmlformats.org/officeDocument/2006/relationships/oleObject" Target="../embeddings/oleObject50.bin"/><Relationship Id="rId14" Type="http://schemas.openxmlformats.org/officeDocument/2006/relationships/image" Target="../media/image4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4.8 Quadratic Formula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p. </a:t>
            </a:r>
            <a:r>
              <a:rPr lang="en-US" smtClean="0"/>
              <a:t>296    #16 - 42 </a:t>
            </a:r>
            <a:r>
              <a:rPr lang="en-US" dirty="0" smtClean="0"/>
              <a:t>even</a:t>
            </a:r>
            <a:r>
              <a:rPr lang="en-US" smtClean="0"/>
              <a:t>,   49 - 54,   70 - 72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209800" y="2133600"/>
          <a:ext cx="3636963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" name="Equation" r:id="rId3" imgW="1218960" imgH="444240" progId="Equation.DSMT4">
                  <p:embed/>
                </p:oleObj>
              </mc:Choice>
              <mc:Fallback>
                <p:oleObj name="Equation" r:id="rId3" imgW="1218960" imgH="4442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133600"/>
                        <a:ext cx="3636963" cy="1327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Quadratic Formula</a:t>
            </a:r>
            <a:endParaRPr lang="en-US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2667000" y="5105400"/>
          <a:ext cx="3386138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9" name="Equation" r:id="rId5" imgW="965160" imgH="203040" progId="Equation.DSMT4">
                  <p:embed/>
                </p:oleObj>
              </mc:Choice>
              <mc:Fallback>
                <p:oleObj name="Equation" r:id="rId5" imgW="96516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5105400"/>
                        <a:ext cx="3386138" cy="712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2095537" y="3505200"/>
            <a:ext cx="466025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To Solve </a:t>
            </a:r>
          </a:p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Quadratic Equations </a:t>
            </a:r>
          </a:p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in the Form</a:t>
            </a:r>
            <a:endParaRPr lang="en-US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Solve Using the Quadratic Formula</a:t>
            </a:r>
            <a:endParaRPr lang="en-US" dirty="0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5943600" y="1894590"/>
          <a:ext cx="2743200" cy="1001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8" name="Equation" r:id="rId3" imgW="1218960" imgH="444240" progId="Equation.DSMT4">
                  <p:embed/>
                </p:oleObj>
              </mc:Choice>
              <mc:Fallback>
                <p:oleObj name="Equation" r:id="rId3" imgW="1218960" imgH="4442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1894590"/>
                        <a:ext cx="2743200" cy="10010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892175" y="1752600"/>
          <a:ext cx="3430588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9" name="Equation" r:id="rId5" imgW="977760" imgH="203040" progId="Equation.DSMT4">
                  <p:embed/>
                </p:oleObj>
              </mc:Choice>
              <mc:Fallback>
                <p:oleObj name="Equation" r:id="rId5" imgW="97776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2175" y="1752600"/>
                        <a:ext cx="3430588" cy="712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530225" y="2590800"/>
          <a:ext cx="4721225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0" name="Equation" r:id="rId7" imgW="1346040" imgH="203040" progId="Equation.DSMT4">
                  <p:embed/>
                </p:oleObj>
              </mc:Choice>
              <mc:Fallback>
                <p:oleObj name="Equation" r:id="rId7" imgW="1346040" imgH="203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225" y="2590800"/>
                        <a:ext cx="4721225" cy="712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4" name="Object 6"/>
          <p:cNvGraphicFramePr>
            <a:graphicFrameLocks noChangeAspect="1"/>
          </p:cNvGraphicFramePr>
          <p:nvPr/>
        </p:nvGraphicFramePr>
        <p:xfrm>
          <a:off x="814388" y="3352800"/>
          <a:ext cx="4457700" cy="1230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1" name="Equation" r:id="rId9" imgW="1981080" imgH="545760" progId="Equation.DSMT4">
                  <p:embed/>
                </p:oleObj>
              </mc:Choice>
              <mc:Fallback>
                <p:oleObj name="Equation" r:id="rId9" imgW="1981080" imgH="54576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388" y="3352800"/>
                        <a:ext cx="4457700" cy="1230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5" name="Object 7"/>
          <p:cNvGraphicFramePr>
            <a:graphicFrameLocks noChangeAspect="1"/>
          </p:cNvGraphicFramePr>
          <p:nvPr/>
        </p:nvGraphicFramePr>
        <p:xfrm>
          <a:off x="1066800" y="4724400"/>
          <a:ext cx="2200275" cy="973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2" name="Equation" r:id="rId11" imgW="977760" imgH="431640" progId="Equation.DSMT4">
                  <p:embed/>
                </p:oleObj>
              </mc:Choice>
              <mc:Fallback>
                <p:oleObj name="Equation" r:id="rId11" imgW="977760" imgH="4316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724400"/>
                        <a:ext cx="2200275" cy="973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6" name="Object 8"/>
          <p:cNvGraphicFramePr>
            <a:graphicFrameLocks noChangeAspect="1"/>
          </p:cNvGraphicFramePr>
          <p:nvPr/>
        </p:nvGraphicFramePr>
        <p:xfrm>
          <a:off x="5791200" y="4724400"/>
          <a:ext cx="1743075" cy="97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3" name="Equation" r:id="rId13" imgW="774360" imgH="431640" progId="Equation.DSMT4">
                  <p:embed/>
                </p:oleObj>
              </mc:Choice>
              <mc:Fallback>
                <p:oleObj name="Equation" r:id="rId13" imgW="774360" imgH="4316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4724400"/>
                        <a:ext cx="1743075" cy="973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Frame 9"/>
          <p:cNvSpPr/>
          <p:nvPr/>
        </p:nvSpPr>
        <p:spPr>
          <a:xfrm>
            <a:off x="5562600" y="4572000"/>
            <a:ext cx="2362200" cy="1295400"/>
          </a:xfrm>
          <a:prstGeom prst="frame">
            <a:avLst>
              <a:gd name="adj1" fmla="val 7529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Solve Using the Quadratic Formula</a:t>
            </a:r>
            <a:endParaRPr lang="en-US" dirty="0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6019800" y="1970790"/>
          <a:ext cx="2743200" cy="1001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0" name="Equation" r:id="rId3" imgW="1218960" imgH="444240" progId="Equation.DSMT4">
                  <p:embed/>
                </p:oleObj>
              </mc:Choice>
              <mc:Fallback>
                <p:oleObj name="Equation" r:id="rId3" imgW="1218960" imgH="4442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1970790"/>
                        <a:ext cx="2743200" cy="10010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892175" y="1752600"/>
          <a:ext cx="3430588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1" name="Equation" r:id="rId5" imgW="977760" imgH="203040" progId="Equation.DSMT4">
                  <p:embed/>
                </p:oleObj>
              </mc:Choice>
              <mc:Fallback>
                <p:oleObj name="Equation" r:id="rId5" imgW="97776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2175" y="1752600"/>
                        <a:ext cx="3430588" cy="712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708025" y="2590800"/>
          <a:ext cx="4364038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2" name="Equation" r:id="rId7" imgW="1244520" imgH="203040" progId="Equation.DSMT4">
                  <p:embed/>
                </p:oleObj>
              </mc:Choice>
              <mc:Fallback>
                <p:oleObj name="Equation" r:id="rId7" imgW="1244520" imgH="203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025" y="2590800"/>
                        <a:ext cx="4364038" cy="712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4" name="Object 6"/>
          <p:cNvGraphicFramePr>
            <a:graphicFrameLocks noChangeAspect="1"/>
          </p:cNvGraphicFramePr>
          <p:nvPr/>
        </p:nvGraphicFramePr>
        <p:xfrm>
          <a:off x="914400" y="3352800"/>
          <a:ext cx="4257675" cy="1230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3" name="Equation" r:id="rId9" imgW="1892160" imgH="545760" progId="Equation.DSMT4">
                  <p:embed/>
                </p:oleObj>
              </mc:Choice>
              <mc:Fallback>
                <p:oleObj name="Equation" r:id="rId9" imgW="1892160" imgH="54576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352800"/>
                        <a:ext cx="4257675" cy="1230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5" name="Object 7"/>
          <p:cNvGraphicFramePr>
            <a:graphicFrameLocks noChangeAspect="1"/>
          </p:cNvGraphicFramePr>
          <p:nvPr/>
        </p:nvGraphicFramePr>
        <p:xfrm>
          <a:off x="981075" y="4724400"/>
          <a:ext cx="2371725" cy="97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4" name="Equation" r:id="rId11" imgW="1054080" imgH="431640" progId="Equation.DSMT4">
                  <p:embed/>
                </p:oleObj>
              </mc:Choice>
              <mc:Fallback>
                <p:oleObj name="Equation" r:id="rId11" imgW="1054080" imgH="4316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1075" y="4724400"/>
                        <a:ext cx="2371725" cy="973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6" name="Object 8"/>
          <p:cNvGraphicFramePr>
            <a:graphicFrameLocks noChangeAspect="1"/>
          </p:cNvGraphicFramePr>
          <p:nvPr/>
        </p:nvGraphicFramePr>
        <p:xfrm>
          <a:off x="1566863" y="5715000"/>
          <a:ext cx="1571625" cy="97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5" name="Equation" r:id="rId13" imgW="698400" imgH="431640" progId="Equation.DSMT4">
                  <p:embed/>
                </p:oleObj>
              </mc:Choice>
              <mc:Fallback>
                <p:oleObj name="Equation" r:id="rId13" imgW="698400" imgH="4316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6863" y="5715000"/>
                        <a:ext cx="1571625" cy="973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Frame 9"/>
          <p:cNvSpPr/>
          <p:nvPr/>
        </p:nvSpPr>
        <p:spPr>
          <a:xfrm>
            <a:off x="5562600" y="4572000"/>
            <a:ext cx="2362200" cy="1295400"/>
          </a:xfrm>
          <a:prstGeom prst="frame">
            <a:avLst>
              <a:gd name="adj1" fmla="val 7529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18440" name="Object 8"/>
          <p:cNvGraphicFramePr>
            <a:graphicFrameLocks noChangeAspect="1"/>
          </p:cNvGraphicFramePr>
          <p:nvPr/>
        </p:nvGraphicFramePr>
        <p:xfrm>
          <a:off x="6053138" y="4767263"/>
          <a:ext cx="1285875" cy="88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6" name="Equation" r:id="rId15" imgW="571320" imgH="393480" progId="Equation.DSMT4">
                  <p:embed/>
                </p:oleObj>
              </mc:Choice>
              <mc:Fallback>
                <p:oleObj name="Equation" r:id="rId15" imgW="571320" imgH="3934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3138" y="4767263"/>
                        <a:ext cx="1285875" cy="887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Solve Using the Quadratic Formula</a:t>
            </a:r>
            <a:endParaRPr lang="en-US" dirty="0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5943600" y="1970790"/>
          <a:ext cx="2743200" cy="1001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8" name="Equation" r:id="rId3" imgW="1218960" imgH="444240" progId="Equation.DSMT4">
                  <p:embed/>
                </p:oleObj>
              </mc:Choice>
              <mc:Fallback>
                <p:oleObj name="Equation" r:id="rId3" imgW="1218960" imgH="4442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1970790"/>
                        <a:ext cx="2743200" cy="10010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0775858"/>
              </p:ext>
            </p:extLst>
          </p:nvPr>
        </p:nvGraphicFramePr>
        <p:xfrm>
          <a:off x="892175" y="1752600"/>
          <a:ext cx="3430588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9" name="Equation" r:id="rId5" imgW="977760" imgH="203040" progId="Equation.DSMT4">
                  <p:embed/>
                </p:oleObj>
              </mc:Choice>
              <mc:Fallback>
                <p:oleObj name="Equation" r:id="rId5" imgW="97776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2175" y="1752600"/>
                        <a:ext cx="3430588" cy="712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8671447"/>
              </p:ext>
            </p:extLst>
          </p:nvPr>
        </p:nvGraphicFramePr>
        <p:xfrm>
          <a:off x="685800" y="2590800"/>
          <a:ext cx="4410075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0" name="Equation" r:id="rId7" imgW="1257120" imgH="203040" progId="Equation.DSMT4">
                  <p:embed/>
                </p:oleObj>
              </mc:Choice>
              <mc:Fallback>
                <p:oleObj name="Equation" r:id="rId7" imgW="1257120" imgH="203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590800"/>
                        <a:ext cx="4410075" cy="712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6541791"/>
              </p:ext>
            </p:extLst>
          </p:nvPr>
        </p:nvGraphicFramePr>
        <p:xfrm>
          <a:off x="914400" y="3352800"/>
          <a:ext cx="4257675" cy="1230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1" name="Equation" r:id="rId9" imgW="1892160" imgH="545760" progId="Equation.DSMT4">
                  <p:embed/>
                </p:oleObj>
              </mc:Choice>
              <mc:Fallback>
                <p:oleObj name="Equation" r:id="rId9" imgW="1892160" imgH="54576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352800"/>
                        <a:ext cx="4257675" cy="1230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9090288"/>
              </p:ext>
            </p:extLst>
          </p:nvPr>
        </p:nvGraphicFramePr>
        <p:xfrm>
          <a:off x="981075" y="4724400"/>
          <a:ext cx="2371725" cy="97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2" name="Equation" r:id="rId11" imgW="1054080" imgH="431640" progId="Equation.DSMT4">
                  <p:embed/>
                </p:oleObj>
              </mc:Choice>
              <mc:Fallback>
                <p:oleObj name="Equation" r:id="rId11" imgW="1054080" imgH="4316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1075" y="4724400"/>
                        <a:ext cx="2371725" cy="973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4533164"/>
              </p:ext>
            </p:extLst>
          </p:nvPr>
        </p:nvGraphicFramePr>
        <p:xfrm>
          <a:off x="1595438" y="5715000"/>
          <a:ext cx="1514475" cy="97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3" name="Equation" r:id="rId13" imgW="672840" imgH="431640" progId="Equation.DSMT4">
                  <p:embed/>
                </p:oleObj>
              </mc:Choice>
              <mc:Fallback>
                <p:oleObj name="Equation" r:id="rId13" imgW="672840" imgH="4316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5438" y="5715000"/>
                        <a:ext cx="1514475" cy="973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Frame 9"/>
          <p:cNvSpPr/>
          <p:nvPr/>
        </p:nvSpPr>
        <p:spPr>
          <a:xfrm>
            <a:off x="5536504" y="4552167"/>
            <a:ext cx="2362200" cy="1295400"/>
          </a:xfrm>
          <a:prstGeom prst="frame">
            <a:avLst>
              <a:gd name="adj1" fmla="val 7529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1844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1199462"/>
              </p:ext>
            </p:extLst>
          </p:nvPr>
        </p:nvGraphicFramePr>
        <p:xfrm>
          <a:off x="6115050" y="3200400"/>
          <a:ext cx="1257300" cy="88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4" name="Equation" r:id="rId15" imgW="558720" imgH="393480" progId="Equation.DSMT4">
                  <p:embed/>
                </p:oleObj>
              </mc:Choice>
              <mc:Fallback>
                <p:oleObj name="Equation" r:id="rId15" imgW="558720" imgH="3934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050" y="3200400"/>
                        <a:ext cx="1257300" cy="887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2067721"/>
              </p:ext>
            </p:extLst>
          </p:nvPr>
        </p:nvGraphicFramePr>
        <p:xfrm>
          <a:off x="5943601" y="4759580"/>
          <a:ext cx="1295400" cy="1056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5" name="Equation" r:id="rId17" imgW="482400" imgH="393480" progId="Equation.DSMT4">
                  <p:embed/>
                </p:oleObj>
              </mc:Choice>
              <mc:Fallback>
                <p:oleObj name="Equation" r:id="rId17" imgW="4824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943601" y="4759580"/>
                        <a:ext cx="1295400" cy="10567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Solve Using the Quadratic Formula</a:t>
            </a:r>
            <a:endParaRPr lang="en-US" dirty="0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6019800" y="1970790"/>
          <a:ext cx="2743200" cy="1001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4" name="Equation" r:id="rId3" imgW="1218960" imgH="444240" progId="Equation.DSMT4">
                  <p:embed/>
                </p:oleObj>
              </mc:Choice>
              <mc:Fallback>
                <p:oleObj name="Equation" r:id="rId3" imgW="1218960" imgH="4442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1970790"/>
                        <a:ext cx="2743200" cy="10010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1025525" y="1752600"/>
          <a:ext cx="3163888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5" name="Equation" r:id="rId5" imgW="901440" imgH="203040" progId="Equation.DSMT4">
                  <p:embed/>
                </p:oleObj>
              </mc:Choice>
              <mc:Fallback>
                <p:oleObj name="Equation" r:id="rId5" imgW="90144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5525" y="1752600"/>
                        <a:ext cx="3163888" cy="712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752475" y="2590800"/>
          <a:ext cx="4275138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6" name="Equation" r:id="rId7" imgW="1218960" imgH="203040" progId="Equation.DSMT4">
                  <p:embed/>
                </p:oleObj>
              </mc:Choice>
              <mc:Fallback>
                <p:oleObj name="Equation" r:id="rId7" imgW="1218960" imgH="203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75" y="2590800"/>
                        <a:ext cx="4275138" cy="712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4" name="Object 6"/>
          <p:cNvGraphicFramePr>
            <a:graphicFrameLocks noChangeAspect="1"/>
          </p:cNvGraphicFramePr>
          <p:nvPr/>
        </p:nvGraphicFramePr>
        <p:xfrm>
          <a:off x="942975" y="3352800"/>
          <a:ext cx="4200525" cy="1230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7" name="Equation" r:id="rId9" imgW="1866600" imgH="545760" progId="Equation.DSMT4">
                  <p:embed/>
                </p:oleObj>
              </mc:Choice>
              <mc:Fallback>
                <p:oleObj name="Equation" r:id="rId9" imgW="1866600" imgH="54576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2975" y="3352800"/>
                        <a:ext cx="4200525" cy="1230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5" name="Object 7"/>
          <p:cNvGraphicFramePr>
            <a:graphicFrameLocks noChangeAspect="1"/>
          </p:cNvGraphicFramePr>
          <p:nvPr/>
        </p:nvGraphicFramePr>
        <p:xfrm>
          <a:off x="981075" y="4724400"/>
          <a:ext cx="2371725" cy="97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8" name="Equation" r:id="rId11" imgW="1054080" imgH="431640" progId="Equation.DSMT4">
                  <p:embed/>
                </p:oleObj>
              </mc:Choice>
              <mc:Fallback>
                <p:oleObj name="Equation" r:id="rId11" imgW="1054080" imgH="4316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1075" y="4724400"/>
                        <a:ext cx="2371725" cy="973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6" name="Object 8"/>
          <p:cNvGraphicFramePr>
            <a:graphicFrameLocks noChangeAspect="1"/>
          </p:cNvGraphicFramePr>
          <p:nvPr/>
        </p:nvGraphicFramePr>
        <p:xfrm>
          <a:off x="1466850" y="5715000"/>
          <a:ext cx="1771650" cy="97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9" name="Equation" r:id="rId13" imgW="787320" imgH="431640" progId="Equation.DSMT4">
                  <p:embed/>
                </p:oleObj>
              </mc:Choice>
              <mc:Fallback>
                <p:oleObj name="Equation" r:id="rId13" imgW="787320" imgH="4316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6850" y="5715000"/>
                        <a:ext cx="1771650" cy="973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Frame 9"/>
          <p:cNvSpPr/>
          <p:nvPr/>
        </p:nvSpPr>
        <p:spPr>
          <a:xfrm>
            <a:off x="5562600" y="4572000"/>
            <a:ext cx="2362200" cy="1295400"/>
          </a:xfrm>
          <a:prstGeom prst="frame">
            <a:avLst>
              <a:gd name="adj1" fmla="val 7529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18440" name="Object 8"/>
          <p:cNvGraphicFramePr>
            <a:graphicFrameLocks noChangeAspect="1"/>
          </p:cNvGraphicFramePr>
          <p:nvPr/>
        </p:nvGraphicFramePr>
        <p:xfrm>
          <a:off x="5853113" y="4724400"/>
          <a:ext cx="1685925" cy="97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0" name="Equation" r:id="rId15" imgW="749160" imgH="431640" progId="Equation.DSMT4">
                  <p:embed/>
                </p:oleObj>
              </mc:Choice>
              <mc:Fallback>
                <p:oleObj name="Equation" r:id="rId15" imgW="749160" imgH="43164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3113" y="4724400"/>
                        <a:ext cx="1685925" cy="973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Solve Using the Quadratic Formula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066800" y="1524000"/>
          <a:ext cx="2136475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Equation" r:id="rId3" imgW="774360" imgH="203040" progId="Equation.DSMT4">
                  <p:embed/>
                </p:oleObj>
              </mc:Choice>
              <mc:Fallback>
                <p:oleObj name="Equation" r:id="rId3" imgW="774360" imgH="2030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1524000"/>
                        <a:ext cx="2136475" cy="560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943600" y="1741487"/>
          <a:ext cx="2743200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Equation" r:id="rId5" imgW="1218960" imgH="444240" progId="Equation.DSMT4">
                  <p:embed/>
                </p:oleObj>
              </mc:Choice>
              <mc:Fallback>
                <p:oleObj name="Equation" r:id="rId5" imgW="1218960" imgH="4442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1741487"/>
                        <a:ext cx="2743200" cy="1001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914400" y="2057400"/>
          <a:ext cx="2697163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Equation" r:id="rId7" imgW="977760" imgH="203040" progId="Equation.DSMT4">
                  <p:embed/>
                </p:oleObj>
              </mc:Choice>
              <mc:Fallback>
                <p:oleObj name="Equation" r:id="rId7" imgW="977760" imgH="203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057400"/>
                        <a:ext cx="2697163" cy="560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762001" y="2743200"/>
          <a:ext cx="4495800" cy="13523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Equation" r:id="rId9" imgW="1815840" imgH="545760" progId="Equation.DSMT4">
                  <p:embed/>
                </p:oleObj>
              </mc:Choice>
              <mc:Fallback>
                <p:oleObj name="Equation" r:id="rId9" imgW="1815840" imgH="54576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1" y="2743200"/>
                        <a:ext cx="4495800" cy="13523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1371600" y="4191000"/>
          <a:ext cx="2955925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Equation" r:id="rId11" imgW="1193760" imgH="431640" progId="Equation.DSMT4">
                  <p:embed/>
                </p:oleObj>
              </mc:Choice>
              <mc:Fallback>
                <p:oleObj name="Equation" r:id="rId11" imgW="1193760" imgH="4316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4191000"/>
                        <a:ext cx="2955925" cy="1069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1701800" y="5334000"/>
          <a:ext cx="2295525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Equation" r:id="rId13" imgW="927000" imgH="431640" progId="Equation.DSMT4">
                  <p:embed/>
                </p:oleObj>
              </mc:Choice>
              <mc:Fallback>
                <p:oleObj name="Equation" r:id="rId13" imgW="927000" imgH="4316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1800" y="5334000"/>
                        <a:ext cx="2295525" cy="1069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6096000" y="2971800"/>
          <a:ext cx="2295525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Equation" r:id="rId15" imgW="927000" imgH="431640" progId="Equation.DSMT4">
                  <p:embed/>
                </p:oleObj>
              </mc:Choice>
              <mc:Fallback>
                <p:oleObj name="Equation" r:id="rId15" imgW="927000" imgH="43164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2971800"/>
                        <a:ext cx="2295525" cy="1069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6342063" y="4343400"/>
          <a:ext cx="2108200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Equation" r:id="rId17" imgW="850680" imgH="431640" progId="Equation.DSMT4">
                  <p:embed/>
                </p:oleObj>
              </mc:Choice>
              <mc:Fallback>
                <p:oleObj name="Equation" r:id="rId17" imgW="850680" imgH="4316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2063" y="4343400"/>
                        <a:ext cx="2108200" cy="1069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Frame 11"/>
          <p:cNvSpPr/>
          <p:nvPr/>
        </p:nvSpPr>
        <p:spPr>
          <a:xfrm>
            <a:off x="6172200" y="4114800"/>
            <a:ext cx="2590800" cy="1524000"/>
          </a:xfrm>
          <a:prstGeom prst="frame">
            <a:avLst>
              <a:gd name="adj1" fmla="val 6585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3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Solve Using the Quadratic Formula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143000" y="1600200"/>
          <a:ext cx="2732087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Equation" r:id="rId3" imgW="990360" imgH="203040" progId="Equation.DSMT4">
                  <p:embed/>
                </p:oleObj>
              </mc:Choice>
              <mc:Fallback>
                <p:oleObj name="Equation" r:id="rId3" imgW="990360" imgH="2030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600200"/>
                        <a:ext cx="2732087" cy="560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6019800" y="1600200"/>
          <a:ext cx="2743200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Equation" r:id="rId5" imgW="1218960" imgH="444240" progId="Equation.DSMT4">
                  <p:embed/>
                </p:oleObj>
              </mc:Choice>
              <mc:Fallback>
                <p:oleObj name="Equation" r:id="rId5" imgW="1218960" imgH="4442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1600200"/>
                        <a:ext cx="2743200" cy="1001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1055688" y="2251075"/>
          <a:ext cx="2732087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Equation" r:id="rId7" imgW="990360" imgH="203040" progId="Equation.DSMT4">
                  <p:embed/>
                </p:oleObj>
              </mc:Choice>
              <mc:Fallback>
                <p:oleObj name="Equation" r:id="rId7" imgW="990360" imgH="203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5688" y="2251075"/>
                        <a:ext cx="2732087" cy="560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381000" y="2819400"/>
          <a:ext cx="4657725" cy="12767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Equation" r:id="rId9" imgW="1993680" imgH="545760" progId="Equation.DSMT4">
                  <p:embed/>
                </p:oleObj>
              </mc:Choice>
              <mc:Fallback>
                <p:oleObj name="Equation" r:id="rId9" imgW="1993680" imgH="54576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819400"/>
                        <a:ext cx="4657725" cy="127677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1552575" y="4038600"/>
          <a:ext cx="2314575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Equation" r:id="rId11" imgW="990360" imgH="431640" progId="Equation.DSMT4">
                  <p:embed/>
                </p:oleObj>
              </mc:Choice>
              <mc:Fallback>
                <p:oleObj name="Equation" r:id="rId11" imgW="990360" imgH="4316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2575" y="4038600"/>
                        <a:ext cx="2314575" cy="1009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1912938" y="5105400"/>
          <a:ext cx="1839912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name="Equation" r:id="rId13" imgW="787320" imgH="431640" progId="Equation.DSMT4">
                  <p:embed/>
                </p:oleObj>
              </mc:Choice>
              <mc:Fallback>
                <p:oleObj name="Equation" r:id="rId13" imgW="787320" imgH="4316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2938" y="5105400"/>
                        <a:ext cx="1839912" cy="1009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6203950" y="2743200"/>
          <a:ext cx="1930400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8" name="Equation" r:id="rId15" imgW="825480" imgH="431640" progId="Equation.DSMT4">
                  <p:embed/>
                </p:oleObj>
              </mc:Choice>
              <mc:Fallback>
                <p:oleObj name="Equation" r:id="rId15" imgW="825480" imgH="43164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3950" y="2743200"/>
                        <a:ext cx="1930400" cy="1009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7" name="Object 9"/>
          <p:cNvGraphicFramePr>
            <a:graphicFrameLocks noChangeAspect="1"/>
          </p:cNvGraphicFramePr>
          <p:nvPr/>
        </p:nvGraphicFramePr>
        <p:xfrm>
          <a:off x="6518275" y="3962400"/>
          <a:ext cx="1692275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name="Equation" r:id="rId17" imgW="723600" imgH="431640" progId="Equation.DSMT4">
                  <p:embed/>
                </p:oleObj>
              </mc:Choice>
              <mc:Fallback>
                <p:oleObj name="Equation" r:id="rId17" imgW="723600" imgH="4316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8275" y="3962400"/>
                        <a:ext cx="1692275" cy="1009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Frame 10"/>
          <p:cNvSpPr/>
          <p:nvPr/>
        </p:nvSpPr>
        <p:spPr>
          <a:xfrm>
            <a:off x="6324600" y="3810000"/>
            <a:ext cx="2209800" cy="1219200"/>
          </a:xfrm>
          <a:prstGeom prst="frame">
            <a:avLst>
              <a:gd name="adj1" fmla="val 6585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Solve Using the Quadratic Formula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81063" y="1600200"/>
          <a:ext cx="3257550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Equation" r:id="rId3" imgW="1180800" imgH="203040" progId="Equation.DSMT4">
                  <p:embed/>
                </p:oleObj>
              </mc:Choice>
              <mc:Fallback>
                <p:oleObj name="Equation" r:id="rId3" imgW="1180800" imgH="2030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1063" y="1600200"/>
                        <a:ext cx="3257550" cy="560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6019800" y="1600200"/>
          <a:ext cx="2743200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Equation" r:id="rId5" imgW="1218960" imgH="444240" progId="Equation.DSMT4">
                  <p:embed/>
                </p:oleObj>
              </mc:Choice>
              <mc:Fallback>
                <p:oleObj name="Equation" r:id="rId5" imgW="1218960" imgH="4442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1600200"/>
                        <a:ext cx="2743200" cy="1001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990600" y="2133600"/>
          <a:ext cx="2697163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Equation" r:id="rId7" imgW="977760" imgH="203040" progId="Equation.DSMT4">
                  <p:embed/>
                </p:oleObj>
              </mc:Choice>
              <mc:Fallback>
                <p:oleObj name="Equation" r:id="rId7" imgW="977760" imgH="203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133600"/>
                        <a:ext cx="2697163" cy="560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685800" y="2743200"/>
          <a:ext cx="4114800" cy="1264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Equation" r:id="rId9" imgW="1777680" imgH="545760" progId="Equation.DSMT4">
                  <p:embed/>
                </p:oleObj>
              </mc:Choice>
              <mc:Fallback>
                <p:oleObj name="Equation" r:id="rId9" imgW="1777680" imgH="54576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743200"/>
                        <a:ext cx="4114800" cy="12641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1295400" y="4038600"/>
          <a:ext cx="2616200" cy="99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Equation" r:id="rId11" imgW="1130040" imgH="431640" progId="Equation.DSMT4">
                  <p:embed/>
                </p:oleObj>
              </mc:Choice>
              <mc:Fallback>
                <p:oleObj name="Equation" r:id="rId11" imgW="1130040" imgH="4316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038600"/>
                        <a:ext cx="2616200" cy="998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1654175" y="5105400"/>
          <a:ext cx="2203450" cy="998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Equation" r:id="rId13" imgW="952200" imgH="431640" progId="Equation.DSMT4">
                  <p:embed/>
                </p:oleObj>
              </mc:Choice>
              <mc:Fallback>
                <p:oleObj name="Equation" r:id="rId13" imgW="952200" imgH="4316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4175" y="5105400"/>
                        <a:ext cx="2203450" cy="998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0" name="Object 8"/>
          <p:cNvGraphicFramePr>
            <a:graphicFrameLocks noChangeAspect="1"/>
          </p:cNvGraphicFramePr>
          <p:nvPr/>
        </p:nvGraphicFramePr>
        <p:xfrm>
          <a:off x="5867400" y="2667000"/>
          <a:ext cx="2085975" cy="998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6" name="Equation" r:id="rId15" imgW="901440" imgH="431640" progId="Equation.DSMT4">
                  <p:embed/>
                </p:oleObj>
              </mc:Choice>
              <mc:Fallback>
                <p:oleObj name="Equation" r:id="rId15" imgW="901440" imgH="43164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2667000"/>
                        <a:ext cx="2085975" cy="998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1" name="Object 9"/>
          <p:cNvGraphicFramePr>
            <a:graphicFrameLocks noChangeAspect="1"/>
          </p:cNvGraphicFramePr>
          <p:nvPr/>
        </p:nvGraphicFramePr>
        <p:xfrm>
          <a:off x="5929313" y="3733800"/>
          <a:ext cx="2114550" cy="998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7" name="Equation" r:id="rId17" imgW="914400" imgH="431640" progId="Equation.DSMT4">
                  <p:embed/>
                </p:oleObj>
              </mc:Choice>
              <mc:Fallback>
                <p:oleObj name="Equation" r:id="rId17" imgW="914400" imgH="4316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9313" y="3733800"/>
                        <a:ext cx="2114550" cy="998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2" name="Object 10"/>
          <p:cNvGraphicFramePr>
            <a:graphicFrameLocks noChangeAspect="1"/>
          </p:cNvGraphicFramePr>
          <p:nvPr/>
        </p:nvGraphicFramePr>
        <p:xfrm>
          <a:off x="6124575" y="5126038"/>
          <a:ext cx="2055813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8" name="Equation" r:id="rId19" imgW="888840" imgH="215640" progId="Equation.DSMT4">
                  <p:embed/>
                </p:oleObj>
              </mc:Choice>
              <mc:Fallback>
                <p:oleObj name="Equation" r:id="rId19" imgW="888840" imgH="21564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4575" y="5126038"/>
                        <a:ext cx="2055813" cy="500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Frame 11"/>
          <p:cNvSpPr/>
          <p:nvPr/>
        </p:nvSpPr>
        <p:spPr>
          <a:xfrm>
            <a:off x="6019800" y="4953000"/>
            <a:ext cx="2286000" cy="838200"/>
          </a:xfrm>
          <a:prstGeom prst="frame">
            <a:avLst>
              <a:gd name="adj1" fmla="val 6585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484</TotalTime>
  <Words>65</Words>
  <Application>Microsoft Office PowerPoint</Application>
  <PresentationFormat>On-screen Show (4:3)</PresentationFormat>
  <Paragraphs>14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Flow</vt:lpstr>
      <vt:lpstr>Equation</vt:lpstr>
      <vt:lpstr>MathType 6.0 Equation</vt:lpstr>
      <vt:lpstr>4.8 Quadratic Formula</vt:lpstr>
      <vt:lpstr>The Quadratic Formula</vt:lpstr>
      <vt:lpstr>Solve Using the Quadratic Formula</vt:lpstr>
      <vt:lpstr>Solve Using the Quadratic Formula</vt:lpstr>
      <vt:lpstr>Solve Using the Quadratic Formula</vt:lpstr>
      <vt:lpstr>Solve Using the Quadratic Formula</vt:lpstr>
      <vt:lpstr>Solve Using the Quadratic Formula</vt:lpstr>
      <vt:lpstr>Solve Using the Quadratic Formula</vt:lpstr>
      <vt:lpstr>Solve Using the Quadratic Formula</vt:lpstr>
      <vt:lpstr>Assignment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4.8 Quadratic Formula</dc:title>
  <dc:creator>Mary Ann Biediger</dc:creator>
  <cp:lastModifiedBy>test</cp:lastModifiedBy>
  <cp:revision>10</cp:revision>
  <dcterms:created xsi:type="dcterms:W3CDTF">2009-11-04T03:36:17Z</dcterms:created>
  <dcterms:modified xsi:type="dcterms:W3CDTF">2014-04-08T19:32:09Z</dcterms:modified>
</cp:coreProperties>
</file>